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2DF-7770-4887-B85C-0B7FFBBB5663}" type="datetimeFigureOut">
              <a:rPr lang="ru-RU" smtClean="0"/>
              <a:t>15.09.2025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65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2DF-7770-4887-B85C-0B7FFBBB5663}" type="datetimeFigureOut">
              <a:rPr lang="ru-RU" smtClean="0"/>
              <a:t>15.09.2025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683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2DF-7770-4887-B85C-0B7FFBBB5663}" type="datetimeFigureOut">
              <a:rPr lang="ru-RU" smtClean="0"/>
              <a:t>15.09.2025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231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2DF-7770-4887-B85C-0B7FFBBB5663}" type="datetimeFigureOut">
              <a:rPr lang="ru-RU" smtClean="0"/>
              <a:t>15.09.2025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608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2DF-7770-4887-B85C-0B7FFBBB5663}" type="datetimeFigureOut">
              <a:rPr lang="ru-RU" smtClean="0"/>
              <a:t>15.09.2025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272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2DF-7770-4887-B85C-0B7FFBBB5663}" type="datetimeFigureOut">
              <a:rPr lang="ru-RU" smtClean="0"/>
              <a:t>15.09.2025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317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2DF-7770-4887-B85C-0B7FFBBB5663}" type="datetimeFigureOut">
              <a:rPr lang="ru-RU" smtClean="0"/>
              <a:t>15.09.2025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75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2DF-7770-4887-B85C-0B7FFBBB5663}" type="datetimeFigureOut">
              <a:rPr lang="ru-RU" smtClean="0"/>
              <a:t>15.09.2025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109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2DF-7770-4887-B85C-0B7FFBBB5663}" type="datetimeFigureOut">
              <a:rPr lang="ru-RU" smtClean="0"/>
              <a:t>15.09.2025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942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2DF-7770-4887-B85C-0B7FFBBB5663}" type="datetimeFigureOut">
              <a:rPr lang="ru-RU" smtClean="0"/>
              <a:t>15.09.2025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395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2DF-7770-4887-B85C-0B7FFBBB5663}" type="datetimeFigureOut">
              <a:rPr lang="ru-RU" smtClean="0"/>
              <a:t>15.09.2025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064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312DF-7770-4887-B85C-0B7FFBBB5663}" type="datetimeFigureOut">
              <a:rPr lang="ru-RU" smtClean="0"/>
              <a:t>15.09.2025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851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ru-RU" dirty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043967" y="195943"/>
            <a:ext cx="7688688" cy="768791"/>
          </a:xfrm>
        </p:spPr>
        <p:txBody>
          <a:bodyPr>
            <a:noAutofit/>
          </a:bodyPr>
          <a:lstStyle/>
          <a:p>
            <a:pPr algn="ctr"/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  </a:t>
            </a:r>
          </a:p>
          <a:p>
            <a:pPr algn="ctr"/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Россельхознадзора по </a:t>
            </a:r>
            <a:r>
              <a:rPr lang="ru-RU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РВАоиРК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напоминает - </a:t>
            </a:r>
            <a:b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Рак картофеля – опасное карантинное заболевание!</a:t>
            </a:r>
            <a:endParaRPr lang="ru-RU" sz="1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1424AFD-50C0-DDF4-727C-FCE75D095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3" t="2253" r="23697"/>
          <a:stretch>
            <a:fillRect/>
          </a:stretch>
        </p:blipFill>
        <p:spPr>
          <a:xfrm rot="791903">
            <a:off x="471049" y="2199744"/>
            <a:ext cx="3421535" cy="3813024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833769" y="1153432"/>
            <a:ext cx="8204434" cy="5339443"/>
          </a:xfrm>
        </p:spPr>
        <p:txBody>
          <a:bodyPr>
            <a:normAutofit fontScale="92500" lnSpcReduction="20000"/>
          </a:bodyPr>
          <a:lstStyle/>
          <a:p>
            <a:pPr algn="just">
              <a:spcBef>
                <a:spcPts val="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Рак картофеля (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Synchytrium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endobioticum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грибковое заболевание, поражающее клубни, корни и столоны картофеля. Проявляется образованием опухолей разного размера и формы на корнях и клубнях растения. Гриб образует зооспорангии, содержащие зооспоры, которые распространяются в почве водой или механически (через сельскохозяйственный инвентарь). Поражает ограниченный круг растений из семейства пасленовых: в первую очередь, картофель, но также - томаты, паслены сладко-горький и черный, физалис.</a:t>
            </a:r>
          </a:p>
          <a:p>
            <a:pPr algn="just">
              <a:spcBef>
                <a:spcPts val="0"/>
              </a:spcBef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Заражение картофельных полей раком опасно тем, что оно приводит к существенному снижению качества урожая и уменьшению количества пригодных для потребления клубней. Опухоли делают продукцию непригодной для хранения и продажи. </a:t>
            </a:r>
            <a:r>
              <a:rPr lang="ru-R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Заболевание устойчиво сохраняется в почве длительное время (десятилетиями)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делая повторные посадки картофеля невозможными.</a:t>
            </a:r>
          </a:p>
          <a:p>
            <a:pPr algn="just">
              <a:spcBef>
                <a:spcPts val="0"/>
              </a:spcBef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Экономический ущерб от рака картофеля велик. </a:t>
            </a:r>
            <a:r>
              <a:rPr lang="ru-R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Потери урожая достигают 80%,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существенно снижая рентабельность производства картофеля. Болезнь угрожает картофелеводству в регионах с интенсивным выращиванием культуры.</a:t>
            </a:r>
          </a:p>
          <a:p>
            <a:pPr algn="just">
              <a:spcBef>
                <a:spcPts val="0"/>
              </a:spcBef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борьбы с раком картофеля могут применяться следующие меры:</a:t>
            </a:r>
          </a:p>
          <a:p>
            <a:pPr algn="just">
              <a:spcBef>
                <a:spcPts val="0"/>
              </a:spcBef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больное раком растение — хозяин сжигают вместе с ботвой или бросают в метровую яму и посыпают хлорной известью;</a:t>
            </a:r>
          </a:p>
          <a:p>
            <a:pPr algn="just">
              <a:spcBef>
                <a:spcPts val="0"/>
              </a:spcBef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запрещается выращивание восприимчивых к раку сортов картофеля и не допускается использование этих сортов в качестве семенного материала;</a:t>
            </a:r>
          </a:p>
          <a:p>
            <a:pPr algn="just">
              <a:spcBef>
                <a:spcPts val="0"/>
              </a:spcBef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ракоустойчивые сорта картофеля: Победа, Виета,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Марфона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Чародей, Жуковский ранний, Ред Скарлет, Ривьера и другие;</a:t>
            </a:r>
          </a:p>
          <a:p>
            <a:pPr algn="just">
              <a:spcBef>
                <a:spcPts val="0"/>
              </a:spcBef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севооборота. После картофеля сажают кукурузу, рожь, горох, люпин, фасоль. Корни этих растений выделяют особое вещество, способствующее выходу зооспор;</a:t>
            </a:r>
          </a:p>
          <a:p>
            <a:pPr algn="just">
              <a:spcBef>
                <a:spcPts val="0"/>
              </a:spcBef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профилактики заболевания на ранее заражённых участках проводят полную замену сортов картофеля не реже 1 раза в 5 лет.</a:t>
            </a:r>
          </a:p>
          <a:p>
            <a:pPr algn="just">
              <a:spcBef>
                <a:spcPts val="0"/>
              </a:spcBef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обнаружении повреждения картофеля характерными для рака картофеля признаками следует незамедлительно уведомить Управление Россельхознадзора по Ростовской, Волгоградской и Астраханской областям и Республике Калмыкия для принятия соответствующих мер.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727" y="17395"/>
            <a:ext cx="2700665" cy="177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9584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315</Words>
  <Application>Microsoft Office PowerPoint</Application>
  <PresentationFormat>Широкоэкранный</PresentationFormat>
  <Paragraphs>17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Admin</dc:creator>
  <cp:lastModifiedBy>Svetlana V.</cp:lastModifiedBy>
  <cp:revision>19</cp:revision>
  <dcterms:created xsi:type="dcterms:W3CDTF">2019-09-10T11:55:47Z</dcterms:created>
  <dcterms:modified xsi:type="dcterms:W3CDTF">2025-09-15T12:20:59Z</dcterms:modified>
</cp:coreProperties>
</file>