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3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0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1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0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4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9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6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43967" y="195943"/>
            <a:ext cx="7688688" cy="768791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Россельхознадзора по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РВАоиРК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напоминает - 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повилики (</a:t>
            </a:r>
            <a:r>
              <a:rPr lang="en-US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Cuscuta)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карантинный сорняк!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33769" y="1153432"/>
            <a:ext cx="8204434" cy="5339443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Повилики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Cūscuta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растения-паразиты, которые не имеют ни корней, ни листьев. Они представляют собой нитевидный или шнуровидный сильно ветвящийся стебель желтого или красноватого цвета. Стебли повилики обвивают растение и присасываются к нему присосками (гаусториями). В период цветения стебель паразита покрывается бело-розовыми цветками, собранными в кистевидные соцветия или плодовые головки. Размножаются повилики преимущественно семенами, реже обрывками стеблей. </a:t>
            </a:r>
          </a:p>
          <a:p>
            <a:pPr algn="just">
              <a:spcBef>
                <a:spcPts val="0"/>
              </a:spcBef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семян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вида растения-хозяина, условий его обитания может достигать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тыс. штук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почве семена повилики сохраняют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жизнеспособность до 6 лет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Повилика поражает травянистые и древесные растения (более 200 видов). Она отличается высокой вредоносностью. Поселяясь на культурных растениях, повилика потребляет из них органические и неорганические питательные вещества, задерживает рост и развитие растений, ослабляет их и приводит к гибели.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Сорняк значительно снижает урожайность сельскохозяйственных культур (до 70%).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Засоряет семенной материал. Ухудшает качество урожая: падает содержание сахаров в плодах и зимостойкость многолетних культур, снижается качество волокна технических культур. Корма с повиликой токсичны для животных. Повилика служит переносчиком возбудителей вирусных заболеваний растений-хозяев.    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Экономический ущерб от повилики огромен. Зараженные поля дают значительно меньший урожай, а качество продукции снижается. Повилика особенно опасна для посевов люцерны, клевера, льна, картофеля и овощных культур. Борьба с повиликой требует комплексного подхода, включающего карантинные мероприятия, уничтожение зараженных растений и обработку почвы гербицидами.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Однако, повилика остается серьезной угрозой для сельского хозяйства. Ее распространение на полях и огородах может привести к значительным потерям урожая, требуя от фермеров постоянной бдительности и применения эффективных методов борьбы.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повилики следует незамедлительно уведомить Управление Россельхознадзора по Ростовской, Волгоградской и Астраханской областям и Республике Калмыкия для принятия соответствующих мер.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7" y="17395"/>
            <a:ext cx="2700665" cy="17717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7CB8B-A52E-EDDB-8847-0B10ED6D3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9" y="2312290"/>
            <a:ext cx="3600000" cy="24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8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321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Svetlana V.</cp:lastModifiedBy>
  <cp:revision>18</cp:revision>
  <dcterms:created xsi:type="dcterms:W3CDTF">2019-09-10T11:55:47Z</dcterms:created>
  <dcterms:modified xsi:type="dcterms:W3CDTF">2025-09-15T12:04:21Z</dcterms:modified>
</cp:coreProperties>
</file>