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6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68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23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608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7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31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7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109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942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39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064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312DF-7770-4887-B85C-0B7FFBBB5663}" type="datetimeFigureOut">
              <a:rPr lang="ru-RU" smtClean="0"/>
              <a:t>15.09.2025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C3E54-F9BB-4271-B134-A6577A67EC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5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43967" y="195943"/>
            <a:ext cx="7688688" cy="768791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 </a:t>
            </a:r>
          </a:p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Россельхознадзора по </a:t>
            </a:r>
            <a:r>
              <a:rPr lang="ru-RU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РВАоиРК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напоминает - </a:t>
            </a:r>
            <a:b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Шарка сливы (оспа слив) — вирусная болезнь косточковых плодовых культур.!</a:t>
            </a: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068291-75DA-42CD-2445-C6C17340B0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3948395" cy="2965683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33769" y="1153432"/>
            <a:ext cx="8204434" cy="5704568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Шарка сливы – оспа 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Рlum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pox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potyvirus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(PPV)), карантинное вирусное заболевание косточковых плодовых и декоративных культур: персик, абрикос, алыча, миндаль, мирабель, войлочная вишня, терн и тернослива, а также и другие растения из рода Слива, которые не проявляя симптомов заболевания, могут являться латентными носителями вируса.</a:t>
            </a:r>
          </a:p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Шарка сливы - по вредоносности и негативному влиянию на эффективность выращивания плодовых деревьев рода Слива - является наиболее губительной болезнью для садов на сегодняшний день. И, как и самые страшные вирусные заболевания человека, на данный момент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несмотря на многолетнюю историю изучения и борьбы, не имеет средств лечения и эффективных химических средств защиты.</a:t>
            </a:r>
          </a:p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степень вредоносности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потивируса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обусловлена, прежде всего, огромными потерями величины и качества урожая - преждевременно опадает до 100% абсолютно непригодных к переработке плодов. При заражении некротическими штаммами вируса возможна полная гибель деревьев.</a:t>
            </a:r>
          </a:p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(поражений, повреждений): Наиболее четкие признаки заболевания можно увидеть спустя 3-4 недели после цветения. На листьях восприимчивых сортов наблюдаются широкие расплывчатые полосы и кольца сначала светло-зеленой, затем желтой окраски, которые хорошо просматриваются на свету. Летом на сформировавшихся, уже окрашенных и полностью созревших плодах появляются темно-фиолетовые пятна, кольца и полосы. У сливы восприимчивых сортов в этих местах развитие плода прекращается, и на его поверхности образуются вдавленности, которые соединяются в кольцевые узоры, переходящие на косточку. </a:t>
            </a:r>
          </a:p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распространения: Пути распространения – завоз с саженцами и черенками, а также воздушными переносчиками – тлями, соком зараженных растений, возможно, даже с семенами. </a:t>
            </a:r>
          </a:p>
          <a:p>
            <a:pPr algn="just">
              <a:spcBef>
                <a:spcPts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выявлении карантинного заболевания или признаков, указывающих на его наличие следует незамедлительно уведомить Управление Россельхознадзора по Ростовской, Волгоградской и Астраханской областям и Республике Калмыкия для принятия соответствующих мер.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27" y="17395"/>
            <a:ext cx="2700665" cy="17717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B49F7CF-0221-E5FC-ECCE-A13DE80F1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76" y="4219662"/>
            <a:ext cx="3473042" cy="244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9584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325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Svetlana V.</cp:lastModifiedBy>
  <cp:revision>21</cp:revision>
  <dcterms:created xsi:type="dcterms:W3CDTF">2019-09-10T11:55:47Z</dcterms:created>
  <dcterms:modified xsi:type="dcterms:W3CDTF">2025-09-15T13:10:38Z</dcterms:modified>
</cp:coreProperties>
</file>