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6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68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23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60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7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317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7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109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94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39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06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312DF-7770-4887-B85C-0B7FFBBB5663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85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043967" y="195943"/>
            <a:ext cx="7688688" cy="768791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 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Россельхознадзора по </a:t>
            </a:r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РВАоиРК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напоминает - </a:t>
            </a:r>
            <a:b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Карликовая головня — опасное заболевание озимых злаковых культур!</a:t>
            </a:r>
            <a:endParaRPr 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33769" y="1153432"/>
            <a:ext cx="8204434" cy="5704568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Карликовая головня пшеницы – это болезнь растения, которую вызывает головневый гриб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Tilletia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controversa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J.G.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Kuhn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Данное заболевание внесено с 2019 года в Единый перечень карантинных объектов Евразийского экономического союза. Основной хозяин для T.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сontroversa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пшеница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Triticumspp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 Гриб сильно поражает озимую пшеницу, а также озимую рожь, тритикале, кормовые и дикорастущие злаки (пырей,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эгилопс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другие). Проявляется очагами, предпочтительно по краям полей, возле дорог, лесополос, опушек.</a:t>
            </a:r>
          </a:p>
          <a:p>
            <a:pPr algn="just">
              <a:spcBef>
                <a:spcPts val="0"/>
              </a:spcBef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поражения колоса карликовой головней напоминает твердую головню пшеницы, у них тоже вместо зерна образуются головневые мешочки. Однако карликовая головня вызывает деформацию всего растения. Характерные признаки проявления болезни наблюдаются в период колошения. Пораженные растения пшеницы сильно кустятся, образуя до 50 стеблей на одном растении; отстают в росте по сравнению со здоровыми (в 1,5−4 раза). Колосья более плотные, не выходят из пазух верхних листьев или остаются прикрытыми до полного созревания. Ости редуцируются, число завязей в колосках увеличивается до 4-7 и более. Пораженные участки посевов урожая не дают. Экономический ущерб может достигать 50%, так как зерно становится непригодным для использования в хозяйственных целях. В колосе вместо зерновок формируются головневые мешочки — сферические или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широкоэллипсоидальные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телиоспорами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(сорусы).</a:t>
            </a:r>
          </a:p>
          <a:p>
            <a:pPr algn="just">
              <a:spcBef>
                <a:spcPts val="0"/>
              </a:spcBef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условия для прорастания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телиоспор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низкая температура (оптимум около +5 ⁰С), наличие света, кислорода и влажность почвы в пределах 46-60% от полной влагоемкости. Поэтому прорастают они, главным образом, возле поверхности почвы и поражается не проросток, а всходы пшеницы (даже до фазы 3-го листа).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Телиоспоры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сontroversa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сохраняют свою жизнеспособность в почве от 2 до 10 лет. Благодаря длительному сохранению жизнеспособности возбудителя в почве происходит ежегодное накопление инфекции.</a:t>
            </a:r>
          </a:p>
          <a:p>
            <a:pPr algn="just">
              <a:spcBef>
                <a:spcPts val="0"/>
              </a:spcBef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 активен на слабокислых, слабощелочных и нейтральных почвах. Отмечается обратная зависимость интенсивности поражения растений от глубины заделки семян. При глубокой заделке семян растения меньше подвержены воздействию инфекции.</a:t>
            </a:r>
          </a:p>
          <a:p>
            <a:pPr algn="just">
              <a:spcBef>
                <a:spcPts val="0"/>
              </a:spcBef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болезни в новые районы происходит в основном с зараженными семенами озимой пшеницы и трав. В поле основным источником инфекции являются почва, споры заражают ее при уборке и являются причиной заражения в последующие годы. В природе возможно распространение инфекции ветром, паводками, насекомыми, птицами.</a:t>
            </a:r>
          </a:p>
          <a:p>
            <a:pPr algn="just">
              <a:spcBef>
                <a:spcPts val="0"/>
              </a:spcBef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Самым лучшим средством защиты от карликовой головни является профилактика её появления. В комплекс этих мер входит следующее: соблюдение севооборота, посев устойчивых к головне сортов,  использование сельхозпроизводителями здорового семенного материала и его обеззараживание перед посевом.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обнаружении симптомов повреждения карликовой головнёй следует незамедлительно уведомить Управление Россельхознадзора по Ростовской, Волгоградской и Астраханской областям и Республике Калмыкия для принятия соответствующих мер.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27" y="17395"/>
            <a:ext cx="2700665" cy="177176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B59891-18AA-B196-2D13-C8E6CD51E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8" r="20341"/>
          <a:stretch>
            <a:fillRect/>
          </a:stretch>
        </p:blipFill>
        <p:spPr>
          <a:xfrm>
            <a:off x="346325" y="2399250"/>
            <a:ext cx="3487444" cy="330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584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467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</dc:creator>
  <cp:lastModifiedBy>Svetlana V.</cp:lastModifiedBy>
  <cp:revision>20</cp:revision>
  <dcterms:created xsi:type="dcterms:W3CDTF">2019-09-10T11:55:47Z</dcterms:created>
  <dcterms:modified xsi:type="dcterms:W3CDTF">2025-09-15T12:38:11Z</dcterms:modified>
</cp:coreProperties>
</file>